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9C735-EB16-4782-8C3B-ED3F402B172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F0DA4-C5E0-47C2-86B0-4363A7B8F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2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0DA4-C5E0-47C2-86B0-4363A7B8FB0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0DA4-C5E0-47C2-86B0-4363A7B8FB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0DA4-C5E0-47C2-86B0-4363A7B8FB0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0DA4-C5E0-47C2-86B0-4363A7B8FB0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0DA4-C5E0-47C2-86B0-4363A7B8FB0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0DA4-C5E0-47C2-86B0-4363A7B8FB0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0DA4-C5E0-47C2-86B0-4363A7B8FB0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0DA4-C5E0-47C2-86B0-4363A7B8FB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abika.ru/adpopab/%D0%9A%D0%BB%D0%B0%D1%81%D1%81%D0%BD%D1%8B%D0%B9%20%D1%87%D0%B0%D1%81%20%D0%B2%D0%BE%20%D0%B2%D1%82%D0%BE%D1%80%D0%BE%D0%BC%20%D0%BA%D0%BB%D0%B0%D1%81%D1%81%D0%B5%20%D0%BD%D0%B0%20%D1%82%D0%B5%D0%BC%D1%83:%20%C2%AB%D0%9D%D0%BE%D0%B2%D0%BE%D0%B5%20%D0%BE%20%D1%81%D0%B2%D0%B5%D1%82%D0%BE%D1%84%D0%BE%D1%80%D0%B0%D1%85%C2%BBb/131321_html_6c926a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3119" y="1928802"/>
            <a:ext cx="48158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дорожного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движения 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9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124744"/>
            <a:ext cx="4392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 переходить проезжую часть в зоне видимости пешеходного перехода?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2" y="1124744"/>
            <a:ext cx="45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 ли пешеходы преимущественное право перехода?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46159"/>
            <a:ext cx="3707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пропустить транспорт.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3773" y="4364158"/>
            <a:ext cx="3707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</a:t>
            </a:r>
          </a:p>
          <a:p>
            <a:pPr marL="514350" indent="-514350">
              <a:buAutoNum type="arabicPeriod"/>
            </a:pP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0193" r="9399" b="10349"/>
          <a:stretch>
            <a:fillRect/>
          </a:stretch>
        </p:blipFill>
        <p:spPr bwMode="auto">
          <a:xfrm>
            <a:off x="557691" y="2140406"/>
            <a:ext cx="2897911" cy="221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9122" r="9399" b="9731"/>
          <a:stretch>
            <a:fillRect/>
          </a:stretch>
        </p:blipFill>
        <p:spPr bwMode="auto">
          <a:xfrm>
            <a:off x="5508104" y="2140407"/>
            <a:ext cx="2952328" cy="221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10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124744"/>
            <a:ext cx="439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правильно обходить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трамвай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2" y="1124744"/>
            <a:ext cx="4572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 переходить дорогу?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46159"/>
            <a:ext cx="3707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спереди;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сзади;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Подождать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когда транспорт отъедет от остановки, тогда дорога будет хорошо видна в обе стороны.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3773" y="4364158"/>
            <a:ext cx="3707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Можно;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AutoNum type="arabicPeriod"/>
            </a:pP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9979" r="9399" b="10803"/>
          <a:stretch>
            <a:fillRect/>
          </a:stretch>
        </p:blipFill>
        <p:spPr bwMode="auto">
          <a:xfrm>
            <a:off x="467544" y="2145762"/>
            <a:ext cx="2988058" cy="227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9122" r="9399" b="9731"/>
          <a:stretch>
            <a:fillRect/>
          </a:stretch>
        </p:blipFill>
        <p:spPr bwMode="auto">
          <a:xfrm>
            <a:off x="5364088" y="2145762"/>
            <a:ext cx="3024336" cy="22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11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524854"/>
            <a:ext cx="4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Расставь знаки по своим местам.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95103" y="1370966"/>
            <a:ext cx="45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один из знаков, который подходит к картинке.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7458"/>
            <a:ext cx="3447792" cy="31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90" y="2407458"/>
            <a:ext cx="3375851" cy="31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12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324799"/>
            <a:ext cx="439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 из велосипедистов не нарушает посадки?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93805" y="1324799"/>
            <a:ext cx="45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человек может ехать на велосипеде?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4118" y="4822411"/>
            <a:ext cx="3707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Один;		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поместится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7" y="2276872"/>
            <a:ext cx="3603536" cy="287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45241"/>
              </p:ext>
            </p:extLst>
          </p:nvPr>
        </p:nvGraphicFramePr>
        <p:xfrm>
          <a:off x="5364088" y="2276872"/>
          <a:ext cx="3240360" cy="243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Точечный рисунок" r:id="rId5" imgW="2190476" imgH="1476190" progId="Paint.Picture">
                  <p:embed/>
                </p:oleObj>
              </mc:Choice>
              <mc:Fallback>
                <p:oleObj name="Точечный рисунок" r:id="rId5" imgW="2190476" imgH="14761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276872"/>
                        <a:ext cx="3240360" cy="2438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13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1" y="1258298"/>
            <a:ext cx="4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 переходить дорогу?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1" y="1258298"/>
            <a:ext cx="4572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обходить автобус?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46159"/>
            <a:ext cx="3707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Можно, убедившись, что транспортное средство уступает дорогу (остановилось);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3773" y="4364158"/>
            <a:ext cx="4140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Машины, автобусы или троллейбусы нужно обходить сзади;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Подождать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когда транспорт отъедет от остановки, тогда дорога будет хорошо видна в обе стороны, после этого переходить дорогу.</a:t>
            </a:r>
          </a:p>
          <a:p>
            <a:pPr marL="514350" indent="-514350">
              <a:buAutoNum type="arabicPeriod"/>
            </a:pP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0193" r="7475" b="7784"/>
          <a:stretch>
            <a:fillRect/>
          </a:stretch>
        </p:blipFill>
        <p:spPr bwMode="auto">
          <a:xfrm>
            <a:off x="5447574" y="1893275"/>
            <a:ext cx="3342978" cy="256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9648" r="9666" b="9062"/>
          <a:stretch>
            <a:fillRect/>
          </a:stretch>
        </p:blipFill>
        <p:spPr bwMode="auto">
          <a:xfrm>
            <a:off x="323527" y="1893275"/>
            <a:ext cx="3411203" cy="256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2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14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1" y="1258298"/>
            <a:ext cx="439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Поставить под номером знака правильный ответ.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1" y="1258298"/>
            <a:ext cx="4572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каком из этих мест пешеходу разрешено пересекать проезжую часть?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942" y="3441680"/>
            <a:ext cx="37079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велосипедов запрещено.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Осторожно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пешеходный переход.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Железнодорожный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переезд без шлагбаума.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пешеходов запрещено.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Велосипедная дорожка;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для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4" t="19914" r="21989" b="53319"/>
          <a:stretch>
            <a:fillRect/>
          </a:stretch>
        </p:blipFill>
        <p:spPr bwMode="auto">
          <a:xfrm>
            <a:off x="101601" y="2239077"/>
            <a:ext cx="869165" cy="74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57256" r="53664" b="16626"/>
          <a:stretch>
            <a:fillRect/>
          </a:stretch>
        </p:blipFill>
        <p:spPr bwMode="auto">
          <a:xfrm>
            <a:off x="944920" y="2237360"/>
            <a:ext cx="883186" cy="74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06" y="2235049"/>
            <a:ext cx="706170" cy="74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76" y="2233332"/>
            <a:ext cx="751308" cy="74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6" t="54044" r="24760" b="17613"/>
          <a:stretch>
            <a:fillRect/>
          </a:stretch>
        </p:blipFill>
        <p:spPr bwMode="auto">
          <a:xfrm>
            <a:off x="3283312" y="2239077"/>
            <a:ext cx="758960" cy="75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28120" y="2981443"/>
            <a:ext cx="407039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1             2             3       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60714" r="78349" b="32257"/>
          <a:stretch/>
        </p:blipFill>
        <p:spPr bwMode="auto">
          <a:xfrm>
            <a:off x="5203499" y="2233332"/>
            <a:ext cx="1189672" cy="133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3" t="60714" r="74352" b="32257"/>
          <a:stretch/>
        </p:blipFill>
        <p:spPr bwMode="auto">
          <a:xfrm>
            <a:off x="6899201" y="2252744"/>
            <a:ext cx="1225805" cy="13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60714" r="70197" b="32257"/>
          <a:stretch/>
        </p:blipFill>
        <p:spPr bwMode="auto">
          <a:xfrm>
            <a:off x="5225289" y="3861048"/>
            <a:ext cx="1167882" cy="13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9" t="60714" r="66189" b="32257"/>
          <a:stretch/>
        </p:blipFill>
        <p:spPr bwMode="auto">
          <a:xfrm>
            <a:off x="6899201" y="3870247"/>
            <a:ext cx="1225805" cy="132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5" t="60714" r="62116" b="32257"/>
          <a:stretch/>
        </p:blipFill>
        <p:spPr bwMode="auto">
          <a:xfrm>
            <a:off x="6057720" y="5398003"/>
            <a:ext cx="1250584" cy="137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15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1" y="1258298"/>
            <a:ext cx="439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означает эта дорожная разметка?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1" y="1258298"/>
            <a:ext cx="45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означает эта дорожная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разметка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321" y="4746149"/>
            <a:ext cx="3707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перегона животных.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пересечения велосипедной дорожки с проезжей частью.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3773" y="4364158"/>
            <a:ext cx="414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Пешеходный переход, где движение регулируется светофором.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пешеходная дорожка пересекает проезжую часть.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переход, стрелки разметки указывают направление движения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0" y="2204863"/>
            <a:ext cx="3120581" cy="226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4448"/>
            <a:ext cx="2952328" cy="23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4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16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1" y="1258298"/>
            <a:ext cx="4392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Разрешается ли пешеходам переходить через дорогу, если нет пешеходного перехода?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1" y="1258298"/>
            <a:ext cx="4572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каком месте разрешается пешеходам пересекать проезжую часть при отсутствии пешеходного перехода?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18" y="3453487"/>
            <a:ext cx="37079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Запрещается, необходимо дойти до ближайшего светофора.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Разрешается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переходить дорогу, где она хорошо просматривается в обе стороны при отсутствии в зоне видимости пешеходного перехода или перекрестка.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13713" y="3453487"/>
            <a:ext cx="414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участках, где она хорошо просматривается в обе стороны (при отсутствии в зоне видимости перехода или перекрестка), под прямым углом к краю проезжей части.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перекрестках по линии тротуаров или обочин.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перечисленных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8618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17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1" y="1258298"/>
            <a:ext cx="4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чем информирует этот знак?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1" y="1258298"/>
            <a:ext cx="4572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называется этот знак?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18" y="4149080"/>
            <a:ext cx="3707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Обозначает место для детских игр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Разрешает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пешеходам ходить по проезжей части, жилая зона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Указывает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для стоянки машин.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13713" y="4149080"/>
            <a:ext cx="414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Пешеходный переход.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Пешеходная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дорожка.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пешеходов запрещено.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9" t="22055" r="32906" b="19914"/>
          <a:stretch>
            <a:fillRect/>
          </a:stretch>
        </p:blipFill>
        <p:spPr bwMode="auto">
          <a:xfrm>
            <a:off x="971600" y="2060847"/>
            <a:ext cx="1584176" cy="20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13" y="2060847"/>
            <a:ext cx="1963039" cy="20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18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27" y="1266674"/>
            <a:ext cx="439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нарушили пешеходы в данной ситуации?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1" y="1258298"/>
            <a:ext cx="45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нарушил пешеход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данной ситуации?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18" y="4149080"/>
            <a:ext cx="3707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Переходят на запрещающий сигнал светофора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убедились в безопасности перехода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Переходят  неположенном месте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ages.myshared.ru/5/465860/slide_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21284" r="18304" b="16941"/>
          <a:stretch/>
        </p:blipFill>
        <p:spPr bwMode="auto">
          <a:xfrm>
            <a:off x="608441" y="1959798"/>
            <a:ext cx="3082892" cy="21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images.myshared.ru/5/465860/slide_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24584" r="60102" b="42925"/>
          <a:stretch/>
        </p:blipFill>
        <p:spPr bwMode="auto">
          <a:xfrm>
            <a:off x="5303811" y="1966184"/>
            <a:ext cx="3076466" cy="21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29793" y="4256932"/>
            <a:ext cx="3707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Перебегает проезжую часть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убедился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безопасности перехода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Оба варианта правильны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4067946" y="2342783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5602" y="220304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7287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какой группе дорожных знаков относится этот знак?</a:t>
            </a:r>
          </a:p>
        </p:txBody>
      </p:sp>
      <p:pic>
        <p:nvPicPr>
          <p:cNvPr id="1030" name="Picture 6" descr="http://www.avg-ekb.ru/gallery/product/1550/1216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r="17026"/>
          <a:stretch/>
        </p:blipFill>
        <p:spPr bwMode="auto">
          <a:xfrm>
            <a:off x="1225580" y="2852936"/>
            <a:ext cx="1868306" cy="1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549" y="4941168"/>
            <a:ext cx="3312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Запрещающие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Предписывающие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к одной из них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1130841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1130841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dmee.ru/tw_files2/urls_1/20/d-19858/19858_html_412421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46" y="2724106"/>
            <a:ext cx="1317437" cy="18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37101" y="4941168"/>
            <a:ext cx="3312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Запрещающие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Предписывающие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к одной из них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19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8" y="1124957"/>
            <a:ext cx="4392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Разрешается ли пешеходу пересекать проезжую часть в данном случае?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1" y="1258298"/>
            <a:ext cx="45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из знаков должен стоять на месте знака вопроса на картинке?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18" y="4149080"/>
            <a:ext cx="3984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Запрещается, так как пешеходный переход находиться в другом месте.</a:t>
            </a:r>
          </a:p>
          <a:p>
            <a:pPr marL="514350" indent="-51435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Разрешается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так как знак не запрещает детям переходить здесь улицу.</a:t>
            </a:r>
          </a:p>
          <a:p>
            <a:pPr marL="514350" indent="-51435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Разрешается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под прямым углом, когда дорога хорошо просматривается, обе стороны и в зоне видимости нет пешеходных переходов или перекрестка.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4" y="2132856"/>
            <a:ext cx="2996097" cy="20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4198" r="65848"/>
          <a:stretch/>
        </p:blipFill>
        <p:spPr bwMode="auto">
          <a:xfrm>
            <a:off x="5669382" y="2132856"/>
            <a:ext cx="2828726" cy="20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1"/>
          <a:stretch/>
        </p:blipFill>
        <p:spPr bwMode="auto">
          <a:xfrm>
            <a:off x="4932040" y="5085184"/>
            <a:ext cx="4022629" cy="14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20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8" y="1415950"/>
            <a:ext cx="439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Нарисуйте любой дорожный знак из группы «Знаки приоритета»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2" y="1415950"/>
            <a:ext cx="45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Нарисуйте любой дорожный знак из группы «Знаки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content.foto.my.mail.ru/mail/marinas.marina/blog-kykol/i-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89" y="2780928"/>
            <a:ext cx="17621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content.foto.my.mail.ru/mail/marinas.marina/blog-kykol/i-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00" y="2780928"/>
            <a:ext cx="17621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199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599" y="1415950"/>
            <a:ext cx="25922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1-4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2-3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4-1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5-1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7-1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9-2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10-3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11-а2,б1,в3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12-1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13-1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14-1-3, 2-2, 3-4, 4-1,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5-6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15-2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16-2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17-2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18-2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88224" y="1415950"/>
            <a:ext cx="2016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1-4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3-3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4-4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5-3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6-1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7-4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8-3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9-1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10-1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11-1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12-1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13-2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14-3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15-3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16-3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17-2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18-3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19-3</a:t>
            </a:r>
          </a:p>
        </p:txBody>
      </p:sp>
    </p:spTree>
    <p:extLst>
      <p:ext uri="{BB962C8B-B14F-4D97-AF65-F5344CB8AC3E}">
        <p14:creationId xmlns:p14="http://schemas.microsoft.com/office/powerpoint/2010/main" val="23768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2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1837548"/>
            <a:ext cx="869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какой группе дорожных знаков относится этот знак?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106" y="4789311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Запрещающие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Предписывающие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к одной из них</a:t>
            </a:r>
          </a:p>
        </p:txBody>
      </p:sp>
      <p:pic>
        <p:nvPicPr>
          <p:cNvPr id="2050" name="Picture 2" descr="http://znaki.dp.ua/image/cache/data/4.13-250x2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10" y="2841009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0189" y="1130841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1130841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4067946" y="2342783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46" y="2828757"/>
            <a:ext cx="1603249" cy="159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17602" y="478931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Запрещающие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Предписывающие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к одной из них</a:t>
            </a:r>
          </a:p>
        </p:txBody>
      </p:sp>
    </p:spTree>
    <p:extLst>
      <p:ext uri="{BB962C8B-B14F-4D97-AF65-F5344CB8AC3E}">
        <p14:creationId xmlns:p14="http://schemas.microsoft.com/office/powerpoint/2010/main" val="6110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3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1837548"/>
            <a:ext cx="869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какой группе дорожных знаков относится этот знак?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106" y="4789311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Запрещающие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Предписывающие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к одной из них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1130841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1130841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4067946" y="2342783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17602" y="478931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Запрещающие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Предписывающие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к одной из них</a:t>
            </a:r>
          </a:p>
        </p:txBody>
      </p:sp>
      <p:pic>
        <p:nvPicPr>
          <p:cNvPr id="11" name="Picture 2" descr="http://fotomagiks.ru/img-q5y5x5n4g4041406y484d4v506p5s2p4u4/images/stories/users/news-2012/perex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97241"/>
            <a:ext cx="1941786" cy="19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openclipart.org/image/2400px/svg_to_png/173318/B22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6197979" y="2617484"/>
            <a:ext cx="1976420" cy="20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4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1837548"/>
            <a:ext cx="869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какой группе дорожных знаков относится этот знак?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106" y="4789311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Запрещающие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Предписывающие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к одной из них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1130841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1130841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4067946" y="2342783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17602" y="478931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Запрещающие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Предписывающие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к одной из них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38" y="2617484"/>
            <a:ext cx="21336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site.tehdorstroy.ru/image/catalog/Znaki/2%20priority/2.4_Russian_road_sig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60" y="2617484"/>
            <a:ext cx="21972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5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124744"/>
            <a:ext cx="439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должен поступить пешеход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ситуации?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455602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t="8351" r="24399" b="9207"/>
          <a:stretch>
            <a:fillRect/>
          </a:stretch>
        </p:blipFill>
        <p:spPr bwMode="auto">
          <a:xfrm>
            <a:off x="125142" y="2055783"/>
            <a:ext cx="3347551" cy="24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413" y="4539027"/>
            <a:ext cx="3697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Пройти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автомобилем, убедившись, что он остановился и уступает Вам дорогу.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Пройти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первым.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Уступить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автомобилю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452" y="1124744"/>
            <a:ext cx="4572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перейти проезжую часть дороги, если рядом нет пешеходного перехода?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8562" r="8186" b="8180"/>
          <a:stretch>
            <a:fillRect/>
          </a:stretch>
        </p:blipFill>
        <p:spPr bwMode="auto">
          <a:xfrm>
            <a:off x="5436096" y="2068034"/>
            <a:ext cx="3220277" cy="24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1452" y="4365104"/>
            <a:ext cx="4681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Пропустить транспорт, движущийся слева, дойти до середины; затем закончить переход, при отсутствии транспорта справа.</a:t>
            </a:r>
          </a:p>
          <a:p>
            <a:pPr marL="514350" indent="-51435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расстояние  до приближающегося транспорта, видимости и  состояния проезжей части; </a:t>
            </a:r>
          </a:p>
          <a:p>
            <a:pPr marL="514350" indent="-51435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Переходить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только при отсутствии транспорта или достаточного удаления его от места перехода. </a:t>
            </a:r>
          </a:p>
          <a:p>
            <a:pPr marL="514350" indent="-514350">
              <a:buAutoNum type="arabicPeriod"/>
            </a:pP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6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124744"/>
            <a:ext cx="439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правильно переходить проезжую часть?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455602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2" y="1124744"/>
            <a:ext cx="45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какой стороны регулировщика разрешен переход ?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10919" r="10905" b="14751"/>
          <a:stretch>
            <a:fillRect/>
          </a:stretch>
        </p:blipFill>
        <p:spPr bwMode="auto">
          <a:xfrm>
            <a:off x="183829" y="2036240"/>
            <a:ext cx="3273923" cy="230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4346159"/>
            <a:ext cx="3707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любом месте по пешеходному переходу.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спиной и перед грудью регулировщика, убедившись, что транспорт вас пропускает.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запрещен.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036240"/>
            <a:ext cx="3054369" cy="23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03773" y="4364158"/>
            <a:ext cx="37079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запрещен.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спиной и перед грудью регулировщика.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любом месте по пешеходному переходу.</a:t>
            </a:r>
          </a:p>
        </p:txBody>
      </p:sp>
    </p:spTree>
    <p:extLst>
      <p:ext uri="{BB962C8B-B14F-4D97-AF65-F5344CB8AC3E}">
        <p14:creationId xmlns:p14="http://schemas.microsoft.com/office/powerpoint/2010/main" val="29803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7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124744"/>
            <a:ext cx="439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какой стороны регулировщика разрешен переход?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2" y="1124744"/>
            <a:ext cx="45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что должны обращать внимание пешеходы, при переходе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346159"/>
            <a:ext cx="3707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спиной регулировщика, убедившись, что транспорт вас пропускает.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запрещен.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любом месте по пешеходному переходу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3773" y="4364158"/>
            <a:ext cx="3707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котенка.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машины, поворачивающие направо.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сигналы регулировщика.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машины и на сигналы регулировщика.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12762" r="9335" b="12994"/>
          <a:stretch>
            <a:fillRect/>
          </a:stretch>
        </p:blipFill>
        <p:spPr bwMode="auto">
          <a:xfrm>
            <a:off x="395535" y="1832629"/>
            <a:ext cx="3295797" cy="24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8351" r="8508" b="8994"/>
          <a:stretch>
            <a:fillRect/>
          </a:stretch>
        </p:blipFill>
        <p:spPr bwMode="auto">
          <a:xfrm>
            <a:off x="5236844" y="1832629"/>
            <a:ext cx="3295595" cy="25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6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602" y="220304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8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124744"/>
            <a:ext cx="4392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каких случаях можно  переходить проезжую часть не  спускаясь в подземный переход?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0189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978" y="76470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ds02.infourok.ru/uploads/ex/0c41/00082290-e710b4d2/hello_html_10942a4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8903"/>
          <a:stretch/>
        </p:blipFill>
        <p:spPr bwMode="auto">
          <a:xfrm>
            <a:off x="3691333" y="2401251"/>
            <a:ext cx="15121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452" y="1124744"/>
            <a:ext cx="45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нужно ожидать общественный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346159"/>
            <a:ext cx="3707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 отсутствии транспорта.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подземный переход, переходить  нужно только по нему.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опаздываешь в школу.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3773" y="4364158"/>
            <a:ext cx="3707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любом месте;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проезжей части.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ждать на остановке, при этом ни в коем случае нельзя выходить на проезжую часть!</a:t>
            </a:r>
          </a:p>
          <a:p>
            <a:pPr marL="514350" indent="-514350">
              <a:buAutoNum type="arabicPeriod"/>
            </a:pP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0193" r="9399" b="10349"/>
          <a:stretch>
            <a:fillRect/>
          </a:stretch>
        </p:blipFill>
        <p:spPr bwMode="auto">
          <a:xfrm>
            <a:off x="586728" y="2140407"/>
            <a:ext cx="2951325" cy="220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0193" r="9399" b="10349"/>
          <a:stretch>
            <a:fillRect/>
          </a:stretch>
        </p:blipFill>
        <p:spPr bwMode="auto">
          <a:xfrm>
            <a:off x="5508104" y="2140407"/>
            <a:ext cx="2949147" cy="225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3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1061</Words>
  <Application>Microsoft Office PowerPoint</Application>
  <PresentationFormat>Экран (4:3)</PresentationFormat>
  <Paragraphs>257</Paragraphs>
  <Slides>22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Амина</cp:lastModifiedBy>
  <cp:revision>25</cp:revision>
  <dcterms:created xsi:type="dcterms:W3CDTF">2017-05-09T17:15:39Z</dcterms:created>
  <dcterms:modified xsi:type="dcterms:W3CDTF">2021-09-13T09:28:32Z</dcterms:modified>
</cp:coreProperties>
</file>